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99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D7C14-5599-46B5-911C-17D2A6A8715F}" type="datetimeFigureOut">
              <a:rPr lang="en-US" smtClean="0"/>
              <a:pPr/>
              <a:t>28-Feb-12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2ADDD-28A7-41CD-81DE-E92C2233D4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590800"/>
            <a:ext cx="4469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My Haiku Day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4200" y="4495800"/>
            <a:ext cx="220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By: FANISI MBOZI</a:t>
            </a:r>
            <a:endParaRPr lang="en-US" sz="2000" b="1" dirty="0"/>
          </a:p>
        </p:txBody>
      </p:sp>
      <p:sp>
        <p:nvSpPr>
          <p:cNvPr id="4" name="Diamond 3">
            <a:hlinkClick r:id="rId2" action="ppaction://hlinksldjump"/>
          </p:cNvPr>
          <p:cNvSpPr/>
          <p:nvPr/>
        </p:nvSpPr>
        <p:spPr>
          <a:xfrm>
            <a:off x="6858000" y="5334000"/>
            <a:ext cx="1447800" cy="990600"/>
          </a:xfrm>
          <a:prstGeom prst="diamond">
            <a:avLst/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Begin</a:t>
            </a:r>
            <a:endParaRPr lang="en-US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Century" pitchFamily="18" charset="0"/>
              </a:rPr>
              <a:t>Friday</a:t>
            </a:r>
            <a:r>
              <a:rPr lang="en-US" sz="8000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6324600" cy="46021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 wake up early</a:t>
            </a:r>
          </a:p>
          <a:p>
            <a:pPr algn="ctr">
              <a:buNone/>
            </a:pPr>
            <a:r>
              <a:rPr lang="en-US" dirty="0" smtClean="0"/>
              <a:t>My eyes full of sleepiness</a:t>
            </a:r>
          </a:p>
          <a:p>
            <a:pPr algn="ctr">
              <a:buNone/>
            </a:pPr>
            <a:r>
              <a:rPr lang="en-US" dirty="0" smtClean="0"/>
              <a:t>Dizzily I stand</a:t>
            </a:r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r>
              <a:rPr lang="en-US" dirty="0" smtClean="0"/>
              <a:t>I go eat breakfast</a:t>
            </a:r>
          </a:p>
          <a:p>
            <a:pPr algn="ctr">
              <a:buNone/>
            </a:pPr>
            <a:r>
              <a:rPr lang="en-US" dirty="0" smtClean="0"/>
              <a:t>Which is…. Cereal</a:t>
            </a:r>
          </a:p>
          <a:p>
            <a:pPr algn="ctr">
              <a:buNone/>
            </a:pPr>
            <a:r>
              <a:rPr lang="en-US" dirty="0" smtClean="0"/>
              <a:t>I walk to the car </a:t>
            </a:r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91400" y="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Day 3</a:t>
            </a:r>
            <a:endParaRPr lang="en-US" sz="2800" dirty="0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7162800" y="5334000"/>
            <a:ext cx="990600" cy="6858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Ca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5486400"/>
            <a:ext cx="1971675" cy="89138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52400"/>
            <a:ext cx="838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Blah, Blah, Blah goes my</a:t>
            </a:r>
          </a:p>
          <a:p>
            <a:pPr algn="ctr"/>
            <a:r>
              <a:rPr lang="en-US" sz="3200" dirty="0" smtClean="0"/>
              <a:t>Little sister. While I yawn</a:t>
            </a:r>
          </a:p>
          <a:p>
            <a:pPr algn="ctr"/>
            <a:r>
              <a:rPr lang="en-US" sz="3200" dirty="0" smtClean="0"/>
              <a:t>Coming late to school</a:t>
            </a:r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Into the classroom</a:t>
            </a:r>
          </a:p>
          <a:p>
            <a:pPr algn="ctr"/>
            <a:r>
              <a:rPr lang="en-US" sz="3200" dirty="0" smtClean="0"/>
              <a:t>Everyone is sitting down</a:t>
            </a:r>
          </a:p>
          <a:p>
            <a:pPr algn="ctr"/>
            <a:r>
              <a:rPr lang="en-US" sz="3200" dirty="0" smtClean="0"/>
              <a:t>Register taken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63246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Tutor Room</a:t>
            </a:r>
            <a:endParaRPr lang="en-US" b="1" dirty="0"/>
          </a:p>
        </p:txBody>
      </p:sp>
      <p:pic>
        <p:nvPicPr>
          <p:cNvPr id="1026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86590"/>
            <a:ext cx="795985" cy="771410"/>
          </a:xfrm>
          <a:prstGeom prst="rect">
            <a:avLst/>
          </a:prstGeom>
          <a:noFill/>
        </p:spPr>
      </p:pic>
      <p:sp>
        <p:nvSpPr>
          <p:cNvPr id="6" name="Right Arrow 5">
            <a:hlinkClick r:id="rId3" action="ppaction://hlinksldjump"/>
          </p:cNvPr>
          <p:cNvSpPr/>
          <p:nvPr/>
        </p:nvSpPr>
        <p:spPr>
          <a:xfrm>
            <a:off x="6934200" y="5715000"/>
            <a:ext cx="1066800" cy="6858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alk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5633" y="381000"/>
            <a:ext cx="999547" cy="13716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0"/>
            <a:ext cx="8534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First to the French room </a:t>
            </a:r>
          </a:p>
          <a:p>
            <a:pPr algn="ctr"/>
            <a:r>
              <a:rPr lang="en-US" sz="3200" dirty="0" smtClean="0"/>
              <a:t>We all go walking slowly</a:t>
            </a:r>
          </a:p>
          <a:p>
            <a:pPr algn="ctr"/>
            <a:r>
              <a:rPr lang="en-US" sz="3200" dirty="0" smtClean="0"/>
              <a:t>French is tiresome</a:t>
            </a:r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To science- the best</a:t>
            </a:r>
          </a:p>
          <a:p>
            <a:pPr algn="ctr"/>
            <a:r>
              <a:rPr lang="en-US" sz="3200" dirty="0" smtClean="0"/>
              <a:t>It is way better than French</a:t>
            </a:r>
          </a:p>
          <a:p>
            <a:pPr algn="ctr"/>
            <a:r>
              <a:rPr lang="en-US" sz="3200" dirty="0" smtClean="0"/>
              <a:t>Great Experiments</a:t>
            </a:r>
            <a:endParaRPr lang="en-US" sz="3200" dirty="0"/>
          </a:p>
        </p:txBody>
      </p:sp>
      <p:pic>
        <p:nvPicPr>
          <p:cNvPr id="6" name="Picture 5" descr="Science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648798"/>
            <a:ext cx="1295400" cy="970300"/>
          </a:xfrm>
          <a:prstGeom prst="rect">
            <a:avLst/>
          </a:prstGeom>
        </p:spPr>
      </p:pic>
      <p:pic>
        <p:nvPicPr>
          <p:cNvPr id="7" name="Picture 6" descr="Frenc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0"/>
            <a:ext cx="1249247" cy="1200150"/>
          </a:xfrm>
          <a:prstGeom prst="rect">
            <a:avLst/>
          </a:prstGeom>
        </p:spPr>
      </p:pic>
      <p:sp>
        <p:nvSpPr>
          <p:cNvPr id="8" name="Right Arrow 7">
            <a:hlinkClick r:id="rId4" action="ppaction://hlinksldjump"/>
          </p:cNvPr>
          <p:cNvSpPr/>
          <p:nvPr/>
        </p:nvSpPr>
        <p:spPr>
          <a:xfrm>
            <a:off x="6934200" y="5715000"/>
            <a:ext cx="1066800" cy="685800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448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Yes! It is break time</a:t>
            </a:r>
          </a:p>
          <a:p>
            <a:pPr algn="ctr"/>
            <a:r>
              <a:rPr lang="en-US" sz="3200" dirty="0" smtClean="0"/>
              <a:t>Freedom from classes galore</a:t>
            </a:r>
          </a:p>
          <a:p>
            <a:pPr algn="ctr"/>
            <a:r>
              <a:rPr lang="en-US" sz="3200" dirty="0" smtClean="0"/>
              <a:t>Time to eat and chat </a:t>
            </a:r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Now its English time</a:t>
            </a:r>
          </a:p>
          <a:p>
            <a:pPr algn="ctr"/>
            <a:r>
              <a:rPr lang="en-US" sz="3200" dirty="0" smtClean="0"/>
              <a:t>Reading books and poetry</a:t>
            </a:r>
          </a:p>
          <a:p>
            <a:pPr algn="ctr"/>
            <a:r>
              <a:rPr lang="en-US" sz="3200" dirty="0" smtClean="0"/>
              <a:t>English is very fun</a:t>
            </a:r>
            <a:endParaRPr lang="en-US" sz="3200" dirty="0"/>
          </a:p>
        </p:txBody>
      </p:sp>
      <p:pic>
        <p:nvPicPr>
          <p:cNvPr id="7" name="Picture 6" descr="English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5410200"/>
            <a:ext cx="1295400" cy="1247775"/>
          </a:xfrm>
          <a:prstGeom prst="rect">
            <a:avLst/>
          </a:prstGeom>
        </p:spPr>
      </p:pic>
      <p:pic>
        <p:nvPicPr>
          <p:cNvPr id="8" name="Picture 7" descr="Breaktim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1123950" cy="1169930"/>
          </a:xfrm>
          <a:prstGeom prst="rect">
            <a:avLst/>
          </a:prstGeom>
        </p:spPr>
      </p:pic>
      <p:sp>
        <p:nvSpPr>
          <p:cNvPr id="9" name="Right Arrow 8">
            <a:hlinkClick r:id="rId4" action="ppaction://hlinksldjump"/>
          </p:cNvPr>
          <p:cNvSpPr/>
          <p:nvPr/>
        </p:nvSpPr>
        <p:spPr>
          <a:xfrm>
            <a:off x="6934200" y="5715000"/>
            <a:ext cx="1066800" cy="685800"/>
          </a:xfrm>
          <a:prstGeom prst="rightArrow">
            <a:avLst/>
          </a:prstGeom>
          <a:gradFill flip="none" rotWithShape="1">
            <a:gsLst>
              <a:gs pos="0">
                <a:schemeClr val="bg2">
                  <a:lumMod val="75000"/>
                  <a:tint val="66000"/>
                  <a:satMod val="160000"/>
                </a:schemeClr>
              </a:gs>
              <a:gs pos="50000">
                <a:schemeClr val="bg2">
                  <a:lumMod val="75000"/>
                  <a:tint val="44500"/>
                  <a:satMod val="160000"/>
                </a:schemeClr>
              </a:gs>
              <a:gs pos="100000">
                <a:schemeClr val="bg2">
                  <a:lumMod val="75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bg2">
                <a:lumMod val="75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524000" y="228600"/>
            <a:ext cx="1249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 smtClean="0"/>
          </a:p>
          <a:p>
            <a:pPr algn="ctr"/>
            <a:r>
              <a:rPr lang="en-US" sz="3200" dirty="0" smtClean="0"/>
              <a:t>Final class is Math</a:t>
            </a:r>
          </a:p>
          <a:p>
            <a:pPr algn="ctr"/>
            <a:r>
              <a:rPr lang="en-US" sz="3200" dirty="0" smtClean="0"/>
              <a:t>I hope I did my homework</a:t>
            </a:r>
          </a:p>
          <a:p>
            <a:pPr algn="ctr"/>
            <a:r>
              <a:rPr lang="en-US" sz="3200" dirty="0" smtClean="0"/>
              <a:t>I like algebra</a:t>
            </a:r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End of the day, Great!</a:t>
            </a:r>
          </a:p>
          <a:p>
            <a:pPr algn="ctr"/>
            <a:r>
              <a:rPr lang="en-US" sz="3200" dirty="0" smtClean="0"/>
              <a:t>Finally time to go home</a:t>
            </a:r>
          </a:p>
          <a:p>
            <a:pPr algn="ctr"/>
            <a:r>
              <a:rPr lang="en-US" sz="3200" dirty="0" smtClean="0"/>
              <a:t>But! Then there`s homework…</a:t>
            </a:r>
            <a:endParaRPr lang="en-US" sz="3200" dirty="0"/>
          </a:p>
        </p:txBody>
      </p:sp>
      <p:pic>
        <p:nvPicPr>
          <p:cNvPr id="3" name="Picture 2" descr="Math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5040312"/>
            <a:ext cx="1905000" cy="1579563"/>
          </a:xfrm>
          <a:prstGeom prst="rect">
            <a:avLst/>
          </a:prstGeom>
        </p:spPr>
      </p:pic>
      <p:pic>
        <p:nvPicPr>
          <p:cNvPr id="4" name="Picture 3" descr="Book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152400"/>
            <a:ext cx="1438134" cy="1281027"/>
          </a:xfrm>
          <a:prstGeom prst="rect">
            <a:avLst/>
          </a:prstGeom>
        </p:spPr>
      </p:pic>
      <p:sp>
        <p:nvSpPr>
          <p:cNvPr id="6" name="Cloud 5">
            <a:hlinkClick r:id="rId4" action="ppaction://hlinksldjump"/>
          </p:cNvPr>
          <p:cNvSpPr/>
          <p:nvPr/>
        </p:nvSpPr>
        <p:spPr>
          <a:xfrm>
            <a:off x="6781800" y="5486400"/>
            <a:ext cx="1752600" cy="1066800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Back to</a:t>
            </a:r>
          </a:p>
          <a:p>
            <a:pPr algn="ctr"/>
            <a:r>
              <a:rPr lang="en-US" dirty="0" smtClean="0"/>
              <a:t>Beginning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150</Words>
  <Application>Microsoft Office PowerPoint</Application>
  <PresentationFormat>On-screen Show (4:3)</PresentationFormat>
  <Paragraphs>54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Friday  </vt:lpstr>
      <vt:lpstr>PowerPoint Presentation</vt:lpstr>
      <vt:lpstr>PowerPoint Presentation</vt:lpstr>
      <vt:lpstr>PowerPoint Presentation</vt:lpstr>
      <vt:lpstr>PowerPoint Presentation</vt:lpstr>
    </vt:vector>
  </TitlesOfParts>
  <Company>Bishop Mackenzie International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Valued Acer Customer</dc:creator>
  <cp:lastModifiedBy>G J</cp:lastModifiedBy>
  <cp:revision>9</cp:revision>
  <dcterms:created xsi:type="dcterms:W3CDTF">2012-02-22T08:46:52Z</dcterms:created>
  <dcterms:modified xsi:type="dcterms:W3CDTF">2012-02-28T13:37:38Z</dcterms:modified>
</cp:coreProperties>
</file>